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9" r:id="rId6"/>
    <p:sldId id="267" r:id="rId7"/>
    <p:sldId id="270" r:id="rId8"/>
    <p:sldId id="268" r:id="rId9"/>
    <p:sldId id="271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CAREÇO DE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CAREÇO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Ti preciso, ó Deus;</a:t>
            </a:r>
          </a:p>
          <a:p>
            <a:r>
              <a:rPr lang="pt-BR" dirty="0"/>
              <a:t>Habita, pois, em mim, </a:t>
            </a:r>
          </a:p>
          <a:p>
            <a:r>
              <a:rPr lang="pt-BR" dirty="0"/>
              <a:t>E vencedor serei </a:t>
            </a:r>
          </a:p>
          <a:p>
            <a:r>
              <a:rPr lang="pt-BR" dirty="0"/>
              <a:t>Por firme fé em Ti.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CAREÇO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682E54D-9F19-4E80-B6E8-AA6778B104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Ti, Senhor, preciso,</a:t>
            </a:r>
          </a:p>
          <a:p>
            <a:r>
              <a:rPr lang="pt-BR" dirty="0"/>
              <a:t>Sempre, em tudo aqui.</a:t>
            </a:r>
          </a:p>
          <a:p>
            <a:r>
              <a:rPr lang="pt-BR" dirty="0"/>
              <a:t>Ó, dá-me a Tua bênção,</a:t>
            </a:r>
          </a:p>
          <a:p>
            <a:r>
              <a:rPr lang="pt-BR" dirty="0"/>
              <a:t>Confio em Ti.</a:t>
            </a:r>
          </a:p>
        </p:txBody>
      </p:sp>
    </p:spTree>
    <p:extLst>
      <p:ext uri="{BB962C8B-B14F-4D97-AF65-F5344CB8AC3E}">
        <p14:creationId xmlns:p14="http://schemas.microsoft.com/office/powerpoint/2010/main" val="632203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CAREÇO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Ti preciso, ó Deus, </a:t>
            </a:r>
          </a:p>
          <a:p>
            <a:r>
              <a:rPr lang="pt-BR" dirty="0"/>
              <a:t>De Ti, meu Salvador. </a:t>
            </a:r>
          </a:p>
          <a:p>
            <a:r>
              <a:rPr lang="pt-BR" dirty="0"/>
              <a:t>Ó, faze Tu de mim </a:t>
            </a:r>
          </a:p>
          <a:p>
            <a:r>
              <a:rPr lang="pt-BR" dirty="0"/>
              <a:t>Humilde servidor. </a:t>
            </a:r>
          </a:p>
        </p:txBody>
      </p:sp>
    </p:spTree>
    <p:extLst>
      <p:ext uri="{BB962C8B-B14F-4D97-AF65-F5344CB8AC3E}">
        <p14:creationId xmlns:p14="http://schemas.microsoft.com/office/powerpoint/2010/main" val="3918936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CAREÇO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682E54D-9F19-4E80-B6E8-AA6778B104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Ti, Senhor, preciso,</a:t>
            </a:r>
          </a:p>
          <a:p>
            <a:r>
              <a:rPr lang="pt-BR" dirty="0"/>
              <a:t>Sempre, em tudo aqui.</a:t>
            </a:r>
          </a:p>
          <a:p>
            <a:r>
              <a:rPr lang="pt-BR" dirty="0"/>
              <a:t>Ó, dá-me a Tua bênção,</a:t>
            </a:r>
          </a:p>
          <a:p>
            <a:r>
              <a:rPr lang="pt-BR" dirty="0"/>
              <a:t>Confio em Ti.</a:t>
            </a:r>
          </a:p>
        </p:txBody>
      </p:sp>
    </p:spTree>
    <p:extLst>
      <p:ext uri="{BB962C8B-B14F-4D97-AF65-F5344CB8AC3E}">
        <p14:creationId xmlns:p14="http://schemas.microsoft.com/office/powerpoint/2010/main" val="937788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CAREÇO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Tua santa Lei, </a:t>
            </a:r>
          </a:p>
          <a:p>
            <a:r>
              <a:rPr lang="pt-BR" dirty="0"/>
              <a:t>Ó Deus, vem me instruir; </a:t>
            </a:r>
          </a:p>
          <a:p>
            <a:r>
              <a:rPr lang="pt-BR" dirty="0"/>
              <a:t>E Teu tão grande amor </a:t>
            </a:r>
          </a:p>
          <a:p>
            <a:r>
              <a:rPr lang="pt-BR" dirty="0"/>
              <a:t>Almejo, então, sentir. </a:t>
            </a:r>
          </a:p>
        </p:txBody>
      </p:sp>
    </p:spTree>
    <p:extLst>
      <p:ext uri="{BB962C8B-B14F-4D97-AF65-F5344CB8AC3E}">
        <p14:creationId xmlns:p14="http://schemas.microsoft.com/office/powerpoint/2010/main" val="242888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CAREÇO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682E54D-9F19-4E80-B6E8-AA6778B104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Ti, Senhor, preciso,</a:t>
            </a:r>
          </a:p>
          <a:p>
            <a:r>
              <a:rPr lang="pt-BR" dirty="0"/>
              <a:t>Sempre, em tudo aqui.</a:t>
            </a:r>
          </a:p>
          <a:p>
            <a:r>
              <a:rPr lang="pt-BR" dirty="0"/>
              <a:t>Ó, dá-me a Tua bênção,</a:t>
            </a:r>
          </a:p>
          <a:p>
            <a:r>
              <a:rPr lang="pt-BR" dirty="0"/>
              <a:t>Confio em Ti.</a:t>
            </a:r>
          </a:p>
        </p:txBody>
      </p:sp>
    </p:spTree>
    <p:extLst>
      <p:ext uri="{BB962C8B-B14F-4D97-AF65-F5344CB8AC3E}">
        <p14:creationId xmlns:p14="http://schemas.microsoft.com/office/powerpoint/2010/main" val="1363691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CAREÇO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grande Protetor </a:t>
            </a:r>
          </a:p>
          <a:p>
            <a:r>
              <a:rPr lang="pt-BR" dirty="0"/>
              <a:t>És Tu na tentação; </a:t>
            </a:r>
          </a:p>
          <a:p>
            <a:r>
              <a:rPr lang="pt-BR" dirty="0"/>
              <a:t>Concedes-me perdão </a:t>
            </a:r>
          </a:p>
          <a:p>
            <a:r>
              <a:rPr lang="pt-BR" dirty="0"/>
              <a:t>E eterna salvação. </a:t>
            </a:r>
          </a:p>
        </p:txBody>
      </p:sp>
    </p:spTree>
    <p:extLst>
      <p:ext uri="{BB962C8B-B14F-4D97-AF65-F5344CB8AC3E}">
        <p14:creationId xmlns:p14="http://schemas.microsoft.com/office/powerpoint/2010/main" val="62440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CAREÇO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682E54D-9F19-4E80-B6E8-AA6778B104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Ti, Senhor, preciso,</a:t>
            </a:r>
          </a:p>
          <a:p>
            <a:r>
              <a:rPr lang="pt-BR" dirty="0"/>
              <a:t>Sempre, em tudo aqui.</a:t>
            </a:r>
          </a:p>
          <a:p>
            <a:r>
              <a:rPr lang="pt-BR" dirty="0"/>
              <a:t>Ó, dá-me a Tua bênção,</a:t>
            </a:r>
          </a:p>
          <a:p>
            <a:r>
              <a:rPr lang="pt-BR" dirty="0"/>
              <a:t>Confio em Ti.</a:t>
            </a:r>
          </a:p>
        </p:txBody>
      </p:sp>
    </p:spTree>
    <p:extLst>
      <p:ext uri="{BB962C8B-B14F-4D97-AF65-F5344CB8AC3E}">
        <p14:creationId xmlns:p14="http://schemas.microsoft.com/office/powerpoint/2010/main" val="3379318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214</Words>
  <Application>Microsoft Office PowerPoint</Application>
  <PresentationFormat>Apresentação na tela (16:9)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CAREÇO DE JESUS</vt:lpstr>
      <vt:lpstr>CAREÇO DE JESUS</vt:lpstr>
      <vt:lpstr>CAREÇO DE JESUS</vt:lpstr>
      <vt:lpstr>CAREÇO DE JESUS</vt:lpstr>
      <vt:lpstr>CAREÇO DE JESUS</vt:lpstr>
      <vt:lpstr>CAREÇO DE JESUS</vt:lpstr>
      <vt:lpstr>CAREÇO DE JESUS</vt:lpstr>
      <vt:lpstr>CAREÇO DE JESUS</vt:lpstr>
      <vt:lpstr>CAREÇO DE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2019-06-12T22:28:25Z</dcterms:modified>
</cp:coreProperties>
</file>

<file path=docProps/thumbnail.jpeg>
</file>